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1" r:id="rId5"/>
    <p:sldId id="260" r:id="rId6"/>
    <p:sldId id="259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552" y="4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AV>
</file>

<file path=ppt/media/media2.WAV>
</file>

<file path=ppt/media/media3.WAV>
</file>

<file path=ppt/media/media4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236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09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242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55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47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7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83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47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207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63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633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AA418-B18D-4EDC-B9C6-FB04E5BCF09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9EBCD-EFAA-4AB9-BF7B-198F918AD0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26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10" Type="http://schemas.openxmlformats.org/officeDocument/2006/relationships/image" Target="../media/image3.png"/><Relationship Id="rId4" Type="http://schemas.openxmlformats.org/officeDocument/2006/relationships/audio" Target="../media/media2.WAV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Analysis of Forest Bioacoustics</a:t>
            </a:r>
            <a:br>
              <a:rPr lang="en-US" dirty="0" smtClean="0"/>
            </a:br>
            <a:r>
              <a:rPr lang="en-US" sz="3100" dirty="0" smtClean="0"/>
              <a:t>Exploring the Soundscapes of Northern Michigan</a:t>
            </a:r>
            <a:endParaRPr lang="en-US" sz="31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Jeremy Babila</a:t>
            </a:r>
          </a:p>
          <a:p>
            <a:r>
              <a:rPr lang="en-US" dirty="0" smtClean="0"/>
              <a:t>Ian Rhynard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89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Introduction/Abstract</a:t>
            </a:r>
          </a:p>
          <a:p>
            <a:r>
              <a:rPr lang="en-US" dirty="0" smtClean="0"/>
              <a:t>Methodology</a:t>
            </a:r>
          </a:p>
          <a:p>
            <a:pPr lvl="1"/>
            <a:r>
              <a:rPr lang="en-US" dirty="0" smtClean="0"/>
              <a:t>Biodiversity through soundscapes</a:t>
            </a:r>
          </a:p>
          <a:p>
            <a:pPr lvl="1"/>
            <a:r>
              <a:rPr lang="en-US" dirty="0" smtClean="0"/>
              <a:t>AudioMoth Recorders</a:t>
            </a:r>
          </a:p>
          <a:p>
            <a:r>
              <a:rPr lang="en-US" dirty="0" smtClean="0"/>
              <a:t>Preprocessing</a:t>
            </a:r>
          </a:p>
          <a:p>
            <a:pPr lvl="1"/>
            <a:r>
              <a:rPr lang="en-US" dirty="0" smtClean="0"/>
              <a:t>Converting Sound into Data</a:t>
            </a:r>
          </a:p>
          <a:p>
            <a:pPr lvl="1"/>
            <a:r>
              <a:rPr lang="en-US" dirty="0" smtClean="0"/>
              <a:t>Visualizing Sound</a:t>
            </a:r>
          </a:p>
          <a:p>
            <a:r>
              <a:rPr lang="en-US" dirty="0" smtClean="0"/>
              <a:t>Exploration</a:t>
            </a:r>
          </a:p>
          <a:p>
            <a:pPr lvl="1"/>
            <a:r>
              <a:rPr lang="en-US" dirty="0" smtClean="0"/>
              <a:t>Comparing activity of different locations</a:t>
            </a:r>
          </a:p>
          <a:p>
            <a:r>
              <a:rPr lang="en-US" dirty="0" smtClean="0"/>
              <a:t>Classification</a:t>
            </a:r>
          </a:p>
          <a:p>
            <a:pPr lvl="1"/>
            <a:r>
              <a:rPr lang="en-US" dirty="0" smtClean="0"/>
              <a:t>Logistic Modeling</a:t>
            </a:r>
          </a:p>
          <a:p>
            <a:pPr lvl="1"/>
            <a:r>
              <a:rPr lang="en-US" dirty="0" err="1" smtClean="0"/>
              <a:t>cNN</a:t>
            </a:r>
            <a:r>
              <a:rPr lang="en-US" dirty="0" smtClean="0"/>
              <a:t> of Spectrograms</a:t>
            </a:r>
          </a:p>
          <a:p>
            <a:pPr lvl="1"/>
            <a:r>
              <a:rPr lang="en-US" dirty="0" err="1" smtClean="0"/>
              <a:t>cNN</a:t>
            </a:r>
            <a:r>
              <a:rPr lang="en-US" dirty="0" smtClean="0"/>
              <a:t> of Frequency Correlation Heat Maps</a:t>
            </a:r>
          </a:p>
          <a:p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Model Accuracy</a:t>
            </a:r>
          </a:p>
          <a:p>
            <a:pPr lvl="1"/>
            <a:r>
              <a:rPr lang="en-US" dirty="0" smtClean="0"/>
              <a:t>Soundscape Timeline through Predictive Modeling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96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Elements of the Soundscape</a:t>
            </a:r>
            <a:endParaRPr lang="en-US" dirty="0"/>
          </a:p>
        </p:txBody>
      </p:sp>
      <p:pic>
        <p:nvPicPr>
          <p:cNvPr id="4" name="clip_5D3440B0.WAV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5" t="24697" b="24285"/>
          <a:stretch/>
        </p:blipFill>
        <p:spPr>
          <a:xfrm>
            <a:off x="533400" y="1566648"/>
            <a:ext cx="3124200" cy="414835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3401" y="1640750"/>
            <a:ext cx="99346" cy="3921850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lip_5D336550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3" t="24427" b="24781"/>
          <a:stretch/>
        </p:blipFill>
        <p:spPr>
          <a:xfrm>
            <a:off x="3429000" y="1566648"/>
            <a:ext cx="3124199" cy="411025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416206" y="1651553"/>
            <a:ext cx="81387" cy="3911047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lip_5D339A48.WAV.WAV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8" t="24397" r="1" b="24856"/>
          <a:stretch/>
        </p:blipFill>
        <p:spPr>
          <a:xfrm>
            <a:off x="6248400" y="1566648"/>
            <a:ext cx="2895600" cy="411025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258204" y="1684768"/>
            <a:ext cx="71892" cy="3874012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547344" y="1676400"/>
            <a:ext cx="1291856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Airplanes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14014" y="1661693"/>
            <a:ext cx="1291856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Rain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025502" y="1633339"/>
            <a:ext cx="1291856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Bird Calls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7811" y="5566144"/>
            <a:ext cx="25018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Time (10s) -&gt;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3386012" y="5569411"/>
            <a:ext cx="25018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Time (10s) -&gt;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6218662" y="5576777"/>
            <a:ext cx="25018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Time (10s) -&gt;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507811" y="6079123"/>
            <a:ext cx="4724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smtClean="0"/>
              <a:t>Click spectrogram to play sound and animation</a:t>
            </a:r>
            <a:endParaRPr lang="en-US" sz="1600" i="1" dirty="0"/>
          </a:p>
        </p:txBody>
      </p:sp>
      <p:sp>
        <p:nvSpPr>
          <p:cNvPr id="20" name="TextBox 19"/>
          <p:cNvSpPr txBox="1"/>
          <p:nvPr/>
        </p:nvSpPr>
        <p:spPr>
          <a:xfrm rot="16200000">
            <a:off x="-1666248" y="3455287"/>
            <a:ext cx="39376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Frequency (</a:t>
            </a:r>
            <a:r>
              <a:rPr lang="en-US" sz="1200" dirty="0" err="1" smtClean="0"/>
              <a:t>hz</a:t>
            </a:r>
            <a:r>
              <a:rPr lang="en-US" sz="12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5039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39 2.96296E-6 L 0.29756 0.00185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39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42" presetClass="pat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4.81481E-6 L 0.30538 -0.00047 " pathEditMode="relative" rAng="0" ptsTypes="AA">
                                      <p:cBhvr>
                                        <p:cTn id="16" dur="1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60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3" presetID="42" presetClass="pat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86 -0.00579 L 0.27847 -0.00579 " pathEditMode="relative" rAng="0" ptsTypes="AA">
                                      <p:cBhvr>
                                        <p:cTn id="24" dur="1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1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" grpId="0" animBg="1"/>
      <p:bldP spid="8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lip_5D3440B0.WAV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5" t="24697" b="24285"/>
          <a:stretch/>
        </p:blipFill>
        <p:spPr>
          <a:xfrm>
            <a:off x="533400" y="1566647"/>
            <a:ext cx="4792638" cy="2821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Spectrogram – Bird Songs (SLQA)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145" y="1219201"/>
            <a:ext cx="3970856" cy="397085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33400" y="1619250"/>
            <a:ext cx="152400" cy="2667000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3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L 0.45833 0.00277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17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lip_5D336550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3" t="24427" b="24781"/>
          <a:stretch/>
        </p:blipFill>
        <p:spPr>
          <a:xfrm>
            <a:off x="489044" y="1555844"/>
            <a:ext cx="5118915" cy="29399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3048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Spectrogram – Heavy Rain (SLQA)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5867400"/>
            <a:ext cx="8001000" cy="3960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i="1" dirty="0" smtClean="0"/>
              <a:t>Heavy weather gets its own classification model to be filtered out as outliers</a:t>
            </a:r>
            <a:endParaRPr lang="en-US" sz="2000" i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219200"/>
            <a:ext cx="3886200" cy="3886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76250" y="1619250"/>
            <a:ext cx="133350" cy="2771776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L 0.45833 0.00277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17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lip_5D339A48.WAV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8" t="24397" r="1" b="24856"/>
          <a:stretch/>
        </p:blipFill>
        <p:spPr>
          <a:xfrm>
            <a:off x="609600" y="1535940"/>
            <a:ext cx="4944393" cy="28296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Spectrogram – Planes (SLQA)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231140"/>
            <a:ext cx="3847531" cy="384753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09600" y="1619250"/>
            <a:ext cx="152400" cy="2667000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33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L 0.45833 0.00277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17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Spectrogram – </a:t>
            </a:r>
            <a:r>
              <a:rPr lang="en-US" dirty="0" err="1" smtClean="0"/>
              <a:t>Entomometer</a:t>
            </a:r>
            <a:r>
              <a:rPr lang="en-US" dirty="0" smtClean="0"/>
              <a:t> (BBF)</a:t>
            </a:r>
            <a:endParaRPr lang="en-US" dirty="0"/>
          </a:p>
        </p:txBody>
      </p:sp>
      <p:pic>
        <p:nvPicPr>
          <p:cNvPr id="5" name="clip_5D204BEB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" t="23856" b="24468"/>
          <a:stretch/>
        </p:blipFill>
        <p:spPr>
          <a:xfrm>
            <a:off x="381000" y="1981200"/>
            <a:ext cx="5497040" cy="2922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836" y="1676400"/>
            <a:ext cx="3810006" cy="38100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38200" y="2133600"/>
            <a:ext cx="152400" cy="2667000"/>
          </a:xfrm>
          <a:prstGeom prst="rect">
            <a:avLst/>
          </a:prstGeom>
          <a:noFill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51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44444E-6 L 0.48333 0.00555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167" y="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122</Words>
  <Application>Microsoft Office PowerPoint</Application>
  <PresentationFormat>On-screen Show (4:3)</PresentationFormat>
  <Paragraphs>34</Paragraphs>
  <Slides>7</Slides>
  <Notes>0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Analysis of Forest Bioacoustics Exploring the Soundscapes of Northern Michigan</vt:lpstr>
      <vt:lpstr>Outline</vt:lpstr>
      <vt:lpstr>Elements of the Soundscape</vt:lpstr>
      <vt:lpstr>Spectrogram – Bird Songs (SLQA)</vt:lpstr>
      <vt:lpstr>Spectrogram – Heavy Rain (SLQA)</vt:lpstr>
      <vt:lpstr>Spectrogram – Planes (SLQA)</vt:lpstr>
      <vt:lpstr>Spectrogram – Entomometer (BBF)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Forest Bioacoustics Exploring the Soundscapes of Northern Michigan</dc:title>
  <dc:creator>Yems</dc:creator>
  <cp:lastModifiedBy>Yems</cp:lastModifiedBy>
  <cp:revision>18</cp:revision>
  <dcterms:created xsi:type="dcterms:W3CDTF">2019-12-14T19:13:10Z</dcterms:created>
  <dcterms:modified xsi:type="dcterms:W3CDTF">2019-12-28T21:34:44Z</dcterms:modified>
</cp:coreProperties>
</file>

<file path=docProps/thumbnail.jpeg>
</file>